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jpeg" ContentType="image/jpeg"/>
  <Override PartName="/ppt/media/image2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</p:sldMasterIdLst>
  <p:sldIdLst>
    <p:sldId id="256" r:id="rId14"/>
  </p:sldIdLst>
  <p:sldSz cx="21383625" cy="3027521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1-Office-佈景主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603800" y="4954680"/>
            <a:ext cx="18176040" cy="10540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2673000" y="159015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8095320" y="159015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/>
          </p:nvPr>
        </p:nvSpPr>
        <p:spPr>
          <a:xfrm>
            <a:off x="13518000" y="159015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/>
          </p:nvPr>
        </p:nvSpPr>
        <p:spPr>
          <a:xfrm>
            <a:off x="2673000" y="197193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/>
          </p:nvPr>
        </p:nvSpPr>
        <p:spPr>
          <a:xfrm>
            <a:off x="8095320" y="197193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7"/>
          <p:cNvSpPr>
            <a:spLocks noGrp="1"/>
          </p:cNvSpPr>
          <p:nvPr>
            <p:ph/>
          </p:nvPr>
        </p:nvSpPr>
        <p:spPr>
          <a:xfrm>
            <a:off x="13518000" y="197193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E5B976-2DC7-4FEC-8316-EBDC3753678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1-Layout1-title-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603800" y="4954680"/>
            <a:ext cx="18176040" cy="10540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2673000" y="159015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8095320" y="159015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13518000" y="159015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/>
          </p:nvPr>
        </p:nvSpPr>
        <p:spPr>
          <a:xfrm>
            <a:off x="2673000" y="197193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6"/>
          <p:cNvSpPr>
            <a:spLocks noGrp="1"/>
          </p:cNvSpPr>
          <p:nvPr>
            <p:ph/>
          </p:nvPr>
        </p:nvSpPr>
        <p:spPr>
          <a:xfrm>
            <a:off x="8095320" y="197193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7"/>
          <p:cNvSpPr>
            <a:spLocks noGrp="1"/>
          </p:cNvSpPr>
          <p:nvPr>
            <p:ph/>
          </p:nvPr>
        </p:nvSpPr>
        <p:spPr>
          <a:xfrm>
            <a:off x="13518000" y="19719360"/>
            <a:ext cx="5163840" cy="3486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75E98D3-4323-4420-9586-9216983937C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zh-TW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470240" y="8059320"/>
            <a:ext cx="18443520" cy="192092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941FEA7-B698-461A-A6F3-35E0ED83B57B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6767DAF-E7D8-4809-BB24-B2D17F9851B2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472760" y="2018520"/>
            <a:ext cx="6896880" cy="7064280"/>
          </a:xfrm>
          <a:prstGeom prst="rect">
            <a:avLst/>
          </a:prstGeom>
          <a:noFill/>
          <a:ln w="12600">
            <a:noFill/>
          </a:ln>
        </p:spPr>
        <p:txBody>
          <a:bodyPr anchor="b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74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74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title"/>
          </p:nvPr>
        </p:nvSpPr>
        <p:spPr>
          <a:xfrm>
            <a:off x="9090720" y="4359240"/>
            <a:ext cx="10825560" cy="215150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indent="0">
              <a:lnSpc>
                <a:spcPct val="90000"/>
              </a:lnSpc>
              <a:spcBef>
                <a:spcPts val="2341"/>
              </a:spcBef>
              <a:buNone/>
            </a:pPr>
            <a:r>
              <a:rPr b="0" lang="zh-TW" sz="7490" spc="-1" strike="noStrike">
                <a:solidFill>
                  <a:srgbClr val="000000"/>
                </a:solidFill>
                <a:latin typeface="Calibri"/>
                <a:ea typeface="新細明體"/>
              </a:rPr>
              <a:t>按一下圖示以新增圖片</a:t>
            </a:r>
            <a:endParaRPr b="0" lang="en-US" sz="74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1472760" y="9082440"/>
            <a:ext cx="6896880" cy="1682640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432000" indent="-3240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374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dt" idx="28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D79A987D-66AF-47F4-BBD4-AAC17173C490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ftr" idx="29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6"/>
          <p:cNvSpPr>
            <a:spLocks noGrp="1"/>
          </p:cNvSpPr>
          <p:nvPr>
            <p:ph type="sldNum" idx="30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797842B-A758-4210-92F3-6E1FEB305F04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1470240" y="8059320"/>
            <a:ext cx="18443520" cy="192092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91440" bIns="91440" anchor="t" vert="eaVer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dt" idx="31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E7C082B-14C7-4DF1-921C-E0403A580ED8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ftr" idx="32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sldNum" idx="33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A1F2B7E-3D85-4039-9B36-D5CB721BD5EF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5302520" y="1611720"/>
            <a:ext cx="4610880" cy="256568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91440" bIns="91440" anchor="t" anchorCtr="1" vert="eaVert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1470240" y="1611720"/>
            <a:ext cx="13565160" cy="256568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91440" bIns="91440" anchor="t" vert="eaVer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dt" idx="34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3AE8836A-8630-415C-A942-D0207AE1135C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ftr" idx="35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sldNum" idx="36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99D05D9-ACAC-4C0D-9A13-FFD4944066DA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603800" y="4954680"/>
            <a:ext cx="18176040" cy="10540440"/>
          </a:xfrm>
          <a:prstGeom prst="rect">
            <a:avLst/>
          </a:prstGeom>
          <a:noFill/>
          <a:ln w="12600">
            <a:noFill/>
          </a:ln>
        </p:spPr>
        <p:txBody>
          <a:bodyPr anchor="b" anchorCtr="1">
            <a:normAutofit/>
          </a:bodyPr>
          <a:p>
            <a:pPr indent="0" algn="ctr">
              <a:lnSpc>
                <a:spcPct val="90000"/>
              </a:lnSpc>
              <a:buNone/>
            </a:pPr>
            <a:r>
              <a:rPr b="0" lang="zh-TW" sz="1403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40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4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F8E383EB-7CA8-4AD7-81D0-17F874B21051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5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6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88B79E9-E23E-4CE6-956E-808E84AFA52C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1068840" y="7084080"/>
            <a:ext cx="19244880" cy="175590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3200" spc="-1" strike="noStrike">
                <a:solidFill>
                  <a:srgbClr val="000000"/>
                </a:solidFill>
                <a:latin typeface="Arial"/>
              </a:rPr>
              <a:t>請按這裡編輯大綱文字格式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2800" spc="-1" strike="noStrike">
                <a:solidFill>
                  <a:srgbClr val="000000"/>
                </a:solidFill>
                <a:latin typeface="Arial"/>
              </a:rPr>
              <a:t>第二個大綱層次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2400" spc="-1" strike="noStrike">
                <a:solidFill>
                  <a:srgbClr val="000000"/>
                </a:solidFill>
                <a:latin typeface="Arial"/>
              </a:rPr>
              <a:t>第三個大綱層次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TW" sz="2000" spc="-1" strike="noStrike">
                <a:solidFill>
                  <a:srgbClr val="000000"/>
                </a:solidFill>
                <a:latin typeface="Arial"/>
              </a:rPr>
              <a:t>第四個大綱層次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2000" spc="-1" strike="noStrike">
                <a:solidFill>
                  <a:srgbClr val="000000"/>
                </a:solidFill>
                <a:latin typeface="Arial"/>
              </a:rPr>
              <a:t>第五個大綱層次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2000" spc="-1" strike="noStrike">
                <a:solidFill>
                  <a:srgbClr val="000000"/>
                </a:solidFill>
                <a:latin typeface="Arial"/>
              </a:rPr>
              <a:t>第六個大綱層次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2000" spc="-1" strike="noStrike">
                <a:solidFill>
                  <a:srgbClr val="000000"/>
                </a:solidFill>
                <a:latin typeface="Arial"/>
              </a:rPr>
              <a:t>第七個大綱層次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title"/>
          </p:nvPr>
        </p:nvSpPr>
        <p:spPr>
          <a:xfrm>
            <a:off x="1470240" y="8059320"/>
            <a:ext cx="18443520" cy="192092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7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65E7A0A-1DDE-4B01-9D1F-B3F1E33D9AC7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8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9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8B490A5-8612-44F9-91D5-F2EECAF170DC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459080" y="7547760"/>
            <a:ext cx="18443520" cy="12593520"/>
          </a:xfrm>
          <a:prstGeom prst="rect">
            <a:avLst/>
          </a:prstGeom>
          <a:noFill/>
          <a:ln w="12600">
            <a:noFill/>
          </a:ln>
        </p:spPr>
        <p:txBody>
          <a:bodyPr anchor="b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403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40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459080" y="20260440"/>
            <a:ext cx="18443520" cy="662256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432000" indent="-3240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dt" idx="10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67C6A6D-E214-4704-B718-A9A9C2CAADF1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ftr" idx="11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2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4D3AFA2-9EFE-4FB5-AC64-AE8BEB94977C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title"/>
          </p:nvPr>
        </p:nvSpPr>
        <p:spPr>
          <a:xfrm>
            <a:off x="1470240" y="8059320"/>
            <a:ext cx="9088200" cy="192092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title"/>
          </p:nvPr>
        </p:nvSpPr>
        <p:spPr>
          <a:xfrm>
            <a:off x="10825560" y="8059320"/>
            <a:ext cx="9088200" cy="192092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13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6E4E7B7-632F-4BC0-8C13-784182709F5F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ftr" idx="14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sldNum" idx="15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5B0D693-62F3-4072-AB17-8010814950B6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47276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472760" y="7421760"/>
            <a:ext cx="9046440" cy="3637080"/>
          </a:xfrm>
          <a:prstGeom prst="rect">
            <a:avLst/>
          </a:prstGeom>
          <a:noFill/>
          <a:ln w="12600">
            <a:noFill/>
          </a:ln>
        </p:spPr>
        <p:txBody>
          <a:bodyPr anchor="b">
            <a:normAutofit/>
          </a:bodyPr>
          <a:p>
            <a:pPr marL="432000" indent="-3240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title"/>
          </p:nvPr>
        </p:nvSpPr>
        <p:spPr>
          <a:xfrm>
            <a:off x="1472760" y="11058840"/>
            <a:ext cx="9046440" cy="1626588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10825560" y="7421760"/>
            <a:ext cx="9090720" cy="3637080"/>
          </a:xfrm>
          <a:prstGeom prst="rect">
            <a:avLst/>
          </a:prstGeom>
          <a:noFill/>
          <a:ln w="12600">
            <a:noFill/>
          </a:ln>
        </p:spPr>
        <p:txBody>
          <a:bodyPr anchor="b">
            <a:normAutofit/>
          </a:bodyPr>
          <a:p>
            <a:pPr indent="0">
              <a:lnSpc>
                <a:spcPct val="90000"/>
              </a:lnSpc>
              <a:spcBef>
                <a:spcPts val="2341"/>
              </a:spcBef>
            </a:pPr>
            <a:r>
              <a:rPr b="1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title"/>
          </p:nvPr>
        </p:nvSpPr>
        <p:spPr>
          <a:xfrm>
            <a:off x="10825560" y="11058840"/>
            <a:ext cx="9090720" cy="1626588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21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dt" idx="16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084727F-6C24-4788-9E35-1E8E0F5560E3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ftr" idx="17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8"/>
          <p:cNvSpPr>
            <a:spLocks noGrp="1"/>
          </p:cNvSpPr>
          <p:nvPr>
            <p:ph type="sldNum" idx="18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2E3C92D-F8AA-4939-B032-C5910D14BFA0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520" cy="585180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102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10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19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72766B30-018D-4FFD-81A0-1512F9F1AF64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ftr" idx="20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sldNum" idx="21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DC877AA-43FB-4159-868C-E4F96B3A55E0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dt" idx="22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17E7873D-3B45-4F71-9B88-A93969CC1391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ftr" idx="23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sldNum" idx="24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DCB7EFF-761B-401B-B144-4041CD7E6DC0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472760" y="2018520"/>
            <a:ext cx="6896880" cy="7064280"/>
          </a:xfrm>
          <a:prstGeom prst="rect">
            <a:avLst/>
          </a:prstGeom>
          <a:noFill/>
          <a:ln w="12600">
            <a:noFill/>
          </a:ln>
        </p:spPr>
        <p:txBody>
          <a:bodyPr anchor="b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zh-TW" sz="7490" spc="-1" strike="noStrike">
                <a:solidFill>
                  <a:srgbClr val="000000"/>
                </a:solidFill>
                <a:latin typeface="Calibri Light"/>
                <a:ea typeface="新細明體"/>
              </a:rPr>
              <a:t>按一下以編輯母片標題樣式</a:t>
            </a:r>
            <a:endParaRPr b="0" lang="en-US" sz="74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title"/>
          </p:nvPr>
        </p:nvSpPr>
        <p:spPr>
          <a:xfrm>
            <a:off x="9090720" y="4359240"/>
            <a:ext cx="10825560" cy="2151504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534600" indent="-5346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749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7490" spc="-1" strike="noStrike">
              <a:solidFill>
                <a:srgbClr val="000000"/>
              </a:solidFill>
              <a:latin typeface="Arial"/>
            </a:endParaRPr>
          </a:p>
          <a:p>
            <a:pPr lvl="1" marL="16038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6550" spc="-1" strike="noStrike">
                <a:solidFill>
                  <a:srgbClr val="000000"/>
                </a:solidFill>
                <a:latin typeface="Calibri"/>
                <a:ea typeface="新細明體"/>
              </a:rPr>
              <a:t>第二層</a:t>
            </a:r>
            <a:endParaRPr b="0" lang="en-US" sz="6550" spc="-1" strike="noStrike">
              <a:solidFill>
                <a:srgbClr val="000000"/>
              </a:solidFill>
              <a:latin typeface="Arial"/>
            </a:endParaRPr>
          </a:p>
          <a:p>
            <a:pPr lvl="2" marL="26730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5610" spc="-1" strike="noStrike">
                <a:solidFill>
                  <a:srgbClr val="000000"/>
                </a:solidFill>
                <a:latin typeface="Calibri"/>
                <a:ea typeface="新細明體"/>
              </a:rPr>
              <a:t>第三層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  <a:p>
            <a:pPr lvl="3" marL="37422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第四層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  <a:p>
            <a:pPr lvl="4" marL="4811400" indent="-534600">
              <a:lnSpc>
                <a:spcPct val="90000"/>
              </a:lnSpc>
              <a:spcBef>
                <a:spcPts val="1171"/>
              </a:spcBef>
              <a:buClr>
                <a:srgbClr val="000000"/>
              </a:buClr>
              <a:buFont typeface="Arial"/>
              <a:buChar char="•"/>
            </a:pPr>
            <a:r>
              <a:rPr b="0" lang="zh-TW" sz="4670" spc="-1" strike="noStrike">
                <a:solidFill>
                  <a:srgbClr val="000000"/>
                </a:solidFill>
                <a:latin typeface="Calibri"/>
                <a:ea typeface="新細明體"/>
              </a:rPr>
              <a:t>第五層</a:t>
            </a:r>
            <a:endParaRPr b="0" lang="en-US" sz="46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472760" y="9082440"/>
            <a:ext cx="6896880" cy="16826400"/>
          </a:xfrm>
          <a:prstGeom prst="rect">
            <a:avLst/>
          </a:prstGeom>
          <a:noFill/>
          <a:ln w="12600">
            <a:noFill/>
          </a:ln>
        </p:spPr>
        <p:txBody>
          <a:bodyPr anchor="t">
            <a:normAutofit/>
          </a:bodyPr>
          <a:p>
            <a:pPr marL="432000" indent="-324000">
              <a:lnSpc>
                <a:spcPct val="90000"/>
              </a:lnSpc>
              <a:spcBef>
                <a:spcPts val="23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TW" sz="3740" spc="-1" strike="noStrike">
                <a:solidFill>
                  <a:srgbClr val="000000"/>
                </a:solidFill>
                <a:latin typeface="Calibri"/>
                <a:ea typeface="新細明體"/>
              </a:rPr>
              <a:t>編輯母片文字樣式</a:t>
            </a:r>
            <a:endParaRPr b="0" lang="en-US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25"/>
          </p:nvPr>
        </p:nvSpPr>
        <p:spPr>
          <a:xfrm>
            <a:off x="147024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40AF3F3B-DFBD-4928-BB5D-2C58BE9D7DAC}" type="datetime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5/5/26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26"/>
          </p:nvPr>
        </p:nvSpPr>
        <p:spPr>
          <a:xfrm>
            <a:off x="7083360" y="28060560"/>
            <a:ext cx="721692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 anchorCtr="1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27"/>
          </p:nvPr>
        </p:nvSpPr>
        <p:spPr>
          <a:xfrm>
            <a:off x="15102360" y="28060560"/>
            <a:ext cx="4811400" cy="1611720"/>
          </a:xfrm>
          <a:prstGeom prst="rect">
            <a:avLst/>
          </a:prstGeom>
          <a:noFill/>
          <a:ln w="1260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2810" spc="-1" strike="noStrike">
                <a:solidFill>
                  <a:srgbClr val="898989"/>
                </a:solidFill>
                <a:latin typeface="Calibri"/>
                <a:ea typeface="新細明體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F8D5B2C-3D27-4715-9DB5-B6FECE25DA49}" type="slidenum">
              <a:rPr b="0" lang="en-US" sz="2810" spc="-1" strike="noStrike">
                <a:solidFill>
                  <a:srgbClr val="898989"/>
                </a:solidFill>
                <a:latin typeface="Calibri"/>
                <a:ea typeface="新細明體"/>
              </a:rPr>
              <a:t>&lt;編號&gt;</a:t>
            </a:fld>
            <a:endParaRPr b="0" lang="en-US" sz="28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圖片 2" descr=""/>
          <p:cNvPicPr/>
          <p:nvPr/>
        </p:nvPicPr>
        <p:blipFill>
          <a:blip r:embed="rId1"/>
          <a:stretch/>
        </p:blipFill>
        <p:spPr>
          <a:xfrm>
            <a:off x="0" y="0"/>
            <a:ext cx="21383640" cy="30304080"/>
          </a:xfrm>
          <a:prstGeom prst="rect">
            <a:avLst/>
          </a:prstGeom>
          <a:ln w="12600">
            <a:noFill/>
          </a:ln>
        </p:spPr>
      </p:pic>
      <p:sp>
        <p:nvSpPr>
          <p:cNvPr id="78" name="矩形 5"/>
          <p:cNvSpPr/>
          <p:nvPr/>
        </p:nvSpPr>
        <p:spPr>
          <a:xfrm>
            <a:off x="5346720" y="619920"/>
            <a:ext cx="10690200" cy="5897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 anchorCtr="1">
            <a:spAutoFit/>
          </a:bodyPr>
          <a:p>
            <a:pPr algn="ctr">
              <a:lnSpc>
                <a:spcPct val="150000"/>
              </a:lnSpc>
            </a:pPr>
            <a:r>
              <a:rPr b="0" lang="zh-TW" sz="8000" spc="-1" strike="noStrike">
                <a:solidFill>
                  <a:srgbClr val="000000"/>
                </a:solidFill>
                <a:latin typeface="標楷體"/>
                <a:ea typeface="標楷體"/>
              </a:rPr>
              <a:t>論文中文題目</a:t>
            </a:r>
            <a:endParaRPr b="0" lang="en-US" sz="8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b="0" lang="en-US" sz="5000" spc="-1" strike="noStrike">
                <a:solidFill>
                  <a:srgbClr val="000000"/>
                </a:solidFill>
                <a:latin typeface="Times New Roman"/>
                <a:ea typeface="新細明體"/>
              </a:rPr>
              <a:t>Thesis Title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b="0" lang="zh-TW" sz="4400" spc="-1" strike="noStrike">
                <a:solidFill>
                  <a:srgbClr val="000000"/>
                </a:solidFill>
                <a:latin typeface="標楷體"/>
                <a:ea typeface="標楷體"/>
              </a:rPr>
              <a:t>作者一     作者二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服務機關</a:t>
            </a:r>
            <a:r>
              <a:rPr b="0" lang="en-US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(</a:t>
            </a: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就讀學校</a:t>
            </a:r>
            <a:r>
              <a:rPr b="0" lang="en-US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)/</a:t>
            </a: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職稱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服務機關</a:t>
            </a:r>
            <a:r>
              <a:rPr b="0" lang="en-US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(</a:t>
            </a: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就讀學校</a:t>
            </a:r>
            <a:r>
              <a:rPr b="0" lang="en-US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)/</a:t>
            </a:r>
            <a:r>
              <a:rPr b="0" lang="zh-TW" sz="4800" spc="-1" strike="noStrike">
                <a:solidFill>
                  <a:srgbClr val="000000"/>
                </a:solidFill>
                <a:latin typeface="標楷體"/>
                <a:ea typeface="標楷體"/>
              </a:rPr>
              <a:t>職稱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矩形 12"/>
          <p:cNvSpPr/>
          <p:nvPr/>
        </p:nvSpPr>
        <p:spPr>
          <a:xfrm>
            <a:off x="10708560" y="7437240"/>
            <a:ext cx="4632120" cy="853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5000" spc="-1" strike="noStrike">
                <a:solidFill>
                  <a:srgbClr val="000000"/>
                </a:solidFill>
                <a:latin typeface="標楷體"/>
                <a:ea typeface="標楷體"/>
              </a:rPr>
              <a:t>研究方法及成果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矩形 13"/>
          <p:cNvSpPr/>
          <p:nvPr/>
        </p:nvSpPr>
        <p:spPr>
          <a:xfrm>
            <a:off x="10672920" y="8299080"/>
            <a:ext cx="5880960" cy="7065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en-US" sz="4880" spc="-1" strike="noStrike">
                <a:solidFill>
                  <a:srgbClr val="548235"/>
                </a:solidFill>
                <a:latin typeface="Calibri"/>
                <a:ea typeface="新細明體"/>
              </a:rPr>
              <a:t> </a:t>
            </a:r>
            <a:r>
              <a:rPr b="0" lang="zh-TW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這是範例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   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8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矩形 14"/>
          <p:cNvSpPr/>
          <p:nvPr/>
        </p:nvSpPr>
        <p:spPr>
          <a:xfrm>
            <a:off x="10672920" y="14783040"/>
            <a:ext cx="9502200" cy="4663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</a:t>
            </a:r>
            <a:r>
              <a:rPr b="0" lang="zh-TW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這是範例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   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矩形 16"/>
          <p:cNvSpPr/>
          <p:nvPr/>
        </p:nvSpPr>
        <p:spPr>
          <a:xfrm>
            <a:off x="17412840" y="13429080"/>
            <a:ext cx="2164680" cy="457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2400" spc="-1" strike="noStrike">
                <a:solidFill>
                  <a:srgbClr val="000000"/>
                </a:solidFill>
                <a:latin typeface="標楷體"/>
                <a:ea typeface="標楷體"/>
              </a:rPr>
              <a:t>圖一 範例圖表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矩形 17"/>
          <p:cNvSpPr/>
          <p:nvPr/>
        </p:nvSpPr>
        <p:spPr>
          <a:xfrm>
            <a:off x="883440" y="7516080"/>
            <a:ext cx="4632120" cy="853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5000" spc="-1" strike="noStrike">
                <a:solidFill>
                  <a:srgbClr val="000000"/>
                </a:solidFill>
                <a:latin typeface="標楷體"/>
                <a:ea typeface="標楷體"/>
              </a:rPr>
              <a:t>研究動機與目的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矩形 18"/>
          <p:cNvSpPr/>
          <p:nvPr/>
        </p:nvSpPr>
        <p:spPr>
          <a:xfrm>
            <a:off x="883440" y="8429040"/>
            <a:ext cx="9515520" cy="7864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 </a:t>
            </a:r>
            <a:r>
              <a:rPr b="0" lang="zh-TW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研究動機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   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 </a:t>
            </a:r>
            <a:r>
              <a:rPr b="0" lang="zh-TW" sz="3000" spc="-1" strike="noStrike">
                <a:solidFill>
                  <a:srgbClr val="548235"/>
                </a:solidFill>
                <a:latin typeface="標楷體"/>
                <a:ea typeface="標楷體"/>
              </a:rPr>
              <a:t>研究目的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1.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文字請左右對齊，文字左右對齊，文字左右對齊，文字請左右對齊。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2.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文字請左右對齊，文字左右對齊，文字左右對齊，文字請左右對齊。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矩形 19"/>
          <p:cNvSpPr/>
          <p:nvPr/>
        </p:nvSpPr>
        <p:spPr>
          <a:xfrm>
            <a:off x="883440" y="16357680"/>
            <a:ext cx="2725560" cy="853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5000" spc="-1" strike="noStrike">
                <a:solidFill>
                  <a:srgbClr val="000000"/>
                </a:solidFill>
                <a:latin typeface="標楷體"/>
                <a:ea typeface="標楷體"/>
              </a:rPr>
              <a:t>文獻探討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矩形 20"/>
          <p:cNvSpPr/>
          <p:nvPr/>
        </p:nvSpPr>
        <p:spPr>
          <a:xfrm>
            <a:off x="883440" y="17219160"/>
            <a:ext cx="9515520" cy="8321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   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矩形 21"/>
          <p:cNvSpPr/>
          <p:nvPr/>
        </p:nvSpPr>
        <p:spPr>
          <a:xfrm>
            <a:off x="10816920" y="19087200"/>
            <a:ext cx="2725560" cy="853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zh-TW" sz="5000" spc="-1" strike="noStrike">
                <a:solidFill>
                  <a:srgbClr val="000000"/>
                </a:solidFill>
                <a:latin typeface="標楷體"/>
                <a:ea typeface="標楷體"/>
              </a:rPr>
              <a:t>研究結論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矩形 23"/>
          <p:cNvSpPr/>
          <p:nvPr/>
        </p:nvSpPr>
        <p:spPr>
          <a:xfrm>
            <a:off x="10708560" y="19948680"/>
            <a:ext cx="9610560" cy="5578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    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1.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文字請左右對齊，文字左右對齊，文字左右對齊，文字請左右對齊，文字請左右對齊。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2.</a:t>
            </a:r>
            <a:r>
              <a:rPr b="0" lang="zh-TW" sz="3000" spc="-1" strike="noStrike">
                <a:solidFill>
                  <a:srgbClr val="000000"/>
                </a:solidFill>
                <a:latin typeface="標楷體"/>
                <a:ea typeface="標楷體"/>
              </a:rPr>
              <a:t>文字請左右對齊，文字左右對齊，文字左右對齊，文字請左右對齊，文字請左右對齊。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9" name="圖片 24" descr=""/>
          <p:cNvPicPr/>
          <p:nvPr/>
        </p:nvPicPr>
        <p:blipFill>
          <a:blip r:embed="rId2"/>
          <a:stretch/>
        </p:blipFill>
        <p:spPr>
          <a:xfrm>
            <a:off x="16553880" y="9844200"/>
            <a:ext cx="4161600" cy="3358800"/>
          </a:xfrm>
          <a:prstGeom prst="rect">
            <a:avLst/>
          </a:prstGeom>
          <a:ln w="12600">
            <a:noFill/>
          </a:ln>
        </p:spPr>
      </p:pic>
      <p:sp>
        <p:nvSpPr>
          <p:cNvPr id="90" name="矩形 25"/>
          <p:cNvSpPr/>
          <p:nvPr/>
        </p:nvSpPr>
        <p:spPr>
          <a:xfrm>
            <a:off x="9317160" y="27234720"/>
            <a:ext cx="2966040" cy="701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標楷體"/>
                <a:ea typeface="標楷體"/>
              </a:rPr>
              <a:t>(</a:t>
            </a:r>
            <a:r>
              <a:rPr b="0" lang="zh-TW" sz="4000" spc="-1" strike="noStrike">
                <a:solidFill>
                  <a:srgbClr val="000000"/>
                </a:solidFill>
                <a:latin typeface="標楷體"/>
                <a:ea typeface="標楷體"/>
              </a:rPr>
              <a:t>論文編號</a:t>
            </a:r>
            <a:r>
              <a:rPr b="0" lang="en-US" sz="4000" spc="-1" strike="noStrike">
                <a:solidFill>
                  <a:srgbClr val="000000"/>
                </a:solidFill>
                <a:latin typeface="標楷體"/>
                <a:ea typeface="標楷體"/>
              </a:rPr>
              <a:t>)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Application>MODA_ODF_Application_Tools/3.8.4.2$Windows_X86_64 LibreOffice_project/4fb77107d5af14329e08085efe4fa19b5633383a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2024-05-09T07:23:35Z</dcterms:created>
  <dc:creator>管理學院葉怡伶</dc:creator>
  <dc:description/>
  <dc:language>zh-TW</dc:language>
  <cp:lastModifiedBy>user</cp:lastModifiedBy>
  <dcterms:modified xsi:type="dcterms:W3CDTF">2024-05-20T06:18:09Z</dcterms:modified>
  <cp:revision>13</cp:revision>
  <dc:subject/>
  <dc:title>PowerPoint 簡報</dc:title>
</cp:coreProperties>
</file>