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jpeg" ContentType="image/jpeg"/>
  <Override PartName="/ppt/media/image2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5" r:id="rId11"/>
    <p:sldMasterId id="2147483666" r:id="rId12"/>
    <p:sldMasterId id="2147483667" r:id="rId13"/>
  </p:sldMasterIdLst>
  <p:sldIdLst>
    <p:sldId id="256" r:id="rId14"/>
  </p:sldIdLst>
  <p:sldSz cx="21383625" cy="302752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Office-佈景主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ED4619-0C3C-443B-A8B4-DEBA0C6276E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1-title-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86C95F-F871-400E-88FF-A8558EB3DE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2-obj-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7AC7F30-E363-4E31-88EE-68C4816D5CE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3-secHead-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BC54B30-D27F-42F9-97F1-1E5C93C4CE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4-twoObj-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5250A53-9925-422B-93D6-72B5C108DCE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5-twoTxTwoObj-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C703C00D-384E-45BB-B57A-3E28107032F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6-titleOnly-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61266A3-F138-49EC-902E-A9D89DD0CA5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7-blank-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A062E273-1740-413D-8CF4-9BFC7DDA84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52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1C39D092-671C-44F0-B1F2-6E2136C044B4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3A6FA6E-B525-43BE-A3B5-BC385E4E2833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880" cy="70642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74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title"/>
          </p:nvPr>
        </p:nvSpPr>
        <p:spPr>
          <a:xfrm>
            <a:off x="9090720" y="4359240"/>
            <a:ext cx="10825560" cy="215150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indent="0">
              <a:lnSpc>
                <a:spcPct val="90000"/>
              </a:lnSpc>
              <a:spcBef>
                <a:spcPts val="2341"/>
              </a:spcBef>
              <a:buNone/>
            </a:pPr>
            <a:r>
              <a:rPr b="0" lang="zh-TW" sz="749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按一下圖示以新增圖片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880" cy="1682640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374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dt" idx="28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EDF8852-E10A-4D01-9FDB-FD3250363122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ftr" idx="29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sldNum" idx="30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117AA33-13FA-4645-9377-EBB2663FD226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520" cy="192092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91440" bIns="91440" anchor="t" vert="eaVer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 idx="31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628F5FB8-01D4-45E2-BB81-838D75522FA4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 idx="32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sldNum" idx="33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1A1C114-7F2E-44EB-A19B-992F3235C167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5302520" y="1611720"/>
            <a:ext cx="4610880" cy="256568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91440" bIns="91440" anchor="t" anchorCtr="1" vert="eaVert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1470240" y="1611720"/>
            <a:ext cx="13565160" cy="256568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91440" bIns="91440" anchor="t" vert="eaVer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34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3E5EF56B-B0EF-43BD-8C36-AC7EC33A0DE4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 idx="35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 idx="36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FAE39A1-C703-41FD-B1A5-A6213CAB7531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03800" y="4954680"/>
            <a:ext cx="18176040" cy="10540440"/>
          </a:xfrm>
          <a:prstGeom prst="rect">
            <a:avLst/>
          </a:prstGeom>
          <a:noFill/>
          <a:ln w="12600">
            <a:noFill/>
          </a:ln>
        </p:spPr>
        <p:txBody>
          <a:bodyPr anchor="b" anchorCtr="1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0" lang="zh-TW" sz="1403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40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3CD3A59-1CA0-4CB4-AE91-EDF69D659627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5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6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541B6D0-9EEB-4391-B279-0CC44740B2C1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1470240" y="8059320"/>
            <a:ext cx="1844352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7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34E7E21F-C936-43CB-AEC3-952C2F332596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8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9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9DDF25B-A34A-4FDE-B91D-E6AAAE724BCB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59080" y="7547760"/>
            <a:ext cx="18443520" cy="1259352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403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40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459080" y="20260440"/>
            <a:ext cx="18443520" cy="662256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0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B30CBF83-06BB-465D-973F-1A3D44884A00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1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2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068A6B2-11E2-48B5-91AA-F004193E50F5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1470240" y="8059320"/>
            <a:ext cx="908820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title"/>
          </p:nvPr>
        </p:nvSpPr>
        <p:spPr>
          <a:xfrm>
            <a:off x="10825560" y="8059320"/>
            <a:ext cx="908820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dt" idx="13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236E36DC-D300-4A47-984A-34165204EA81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14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15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BD98BBD-8B06-4F44-9429-5DCB058AA36F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47276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472760" y="7421760"/>
            <a:ext cx="9046440" cy="36370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1472760" y="11058840"/>
            <a:ext cx="9046440" cy="1626588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10825560" y="7421760"/>
            <a:ext cx="9090720" cy="36370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spcBef>
                <a:spcPts val="2341"/>
              </a:spcBef>
            </a:pPr>
            <a:r>
              <a:rPr b="1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10825560" y="11058840"/>
            <a:ext cx="9090720" cy="1626588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16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35303AB-DD39-4682-ADA4-A5FE4A972546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17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8"/>
          <p:cNvSpPr>
            <a:spLocks noGrp="1"/>
          </p:cNvSpPr>
          <p:nvPr>
            <p:ph type="sldNum" idx="18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919214D-7287-45F4-8025-ED14B4FE9D54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dt" idx="19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18655DF7-A4BE-44F3-BA6C-05BB93BAFA17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ftr" idx="20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sldNum" idx="21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9677798-1928-4B8C-ACA2-47C8DEB6136D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dt" idx="22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7B5D199E-DEBC-4D05-8B54-AD84BF7707E8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ftr" idx="23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sldNum" idx="24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51ED2D6-827D-4C9A-985F-0FF748903B3E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title"/>
          </p:nvPr>
        </p:nvSpPr>
        <p:spPr>
          <a:xfrm>
            <a:off x="1068840" y="1207800"/>
            <a:ext cx="19244880" cy="5055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zh-TW" sz="4400" spc="-1" strike="noStrike">
                <a:solidFill>
                  <a:srgbClr val="000000"/>
                </a:solidFill>
                <a:latin typeface="Arial"/>
              </a:rPr>
              <a:t>請按這裡編輯題名文字格式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body"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3200" spc="-1" strike="noStrike">
                <a:solidFill>
                  <a:srgbClr val="000000"/>
                </a:solidFill>
                <a:latin typeface="Arial"/>
              </a:rPr>
              <a:t>請按這裡編輯大綱文字格式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2800" spc="-1" strike="noStrike">
                <a:solidFill>
                  <a:srgbClr val="000000"/>
                </a:solidFill>
                <a:latin typeface="Arial"/>
              </a:rPr>
              <a:t>第二個大綱層次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400" spc="-1" strike="noStrike">
                <a:solidFill>
                  <a:srgbClr val="000000"/>
                </a:solidFill>
                <a:latin typeface="Arial"/>
              </a:rPr>
              <a:t>第三個大綱層次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第四個大綱層次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第五個大綱層次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第六個大綱層次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第七個大綱層次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880" cy="70642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74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title"/>
          </p:nvPr>
        </p:nvSpPr>
        <p:spPr>
          <a:xfrm>
            <a:off x="9090720" y="4359240"/>
            <a:ext cx="10825560" cy="215150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749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880" cy="1682640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374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dt" idx="25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BA89AA1-7E4C-4B35-8807-DB887AF042F0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ftr" idx="26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sldNum" idx="27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D11DC40-510E-43C5-A5CD-728C207EF440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圖片 22" descr=""/>
          <p:cNvPicPr/>
          <p:nvPr/>
        </p:nvPicPr>
        <p:blipFill>
          <a:blip r:embed="rId1"/>
          <a:stretch/>
        </p:blipFill>
        <p:spPr>
          <a:xfrm>
            <a:off x="0" y="0"/>
            <a:ext cx="21383640" cy="30304080"/>
          </a:xfrm>
          <a:prstGeom prst="rect">
            <a:avLst/>
          </a:prstGeom>
          <a:ln w="12600">
            <a:noFill/>
          </a:ln>
        </p:spPr>
      </p:pic>
      <p:sp>
        <p:nvSpPr>
          <p:cNvPr id="89" name="矩形 6"/>
          <p:cNvSpPr/>
          <p:nvPr/>
        </p:nvSpPr>
        <p:spPr>
          <a:xfrm>
            <a:off x="5346720" y="619920"/>
            <a:ext cx="10690200" cy="5897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 anchorCtr="1">
            <a:spAutoFit/>
          </a:bodyPr>
          <a:p>
            <a:pPr algn="ctr">
              <a:lnSpc>
                <a:spcPct val="150000"/>
              </a:lnSpc>
            </a:pPr>
            <a:r>
              <a:rPr b="0" lang="zh-TW" sz="8000" spc="-1" strike="noStrike">
                <a:solidFill>
                  <a:srgbClr val="000000"/>
                </a:solidFill>
                <a:latin typeface="標楷體"/>
                <a:ea typeface="標楷體"/>
              </a:rPr>
              <a:t>論文中文題目</a:t>
            </a:r>
            <a:endParaRPr b="0" lang="en-US" sz="8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en-US" sz="5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Thesis Title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zh-TW" sz="4400" spc="-1" strike="noStrike">
                <a:solidFill>
                  <a:srgbClr val="000000"/>
                </a:solidFill>
                <a:latin typeface="標楷體"/>
                <a:ea typeface="標楷體"/>
              </a:rPr>
              <a:t>作者一     作者二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服務機關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就讀學校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)/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職稱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服務機關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就讀學校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)/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職稱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矩形 10"/>
          <p:cNvSpPr/>
          <p:nvPr/>
        </p:nvSpPr>
        <p:spPr>
          <a:xfrm>
            <a:off x="9317160" y="27234720"/>
            <a:ext cx="2966040" cy="701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b="0" lang="zh-TW" sz="4000" spc="-1" strike="noStrike">
                <a:solidFill>
                  <a:srgbClr val="000000"/>
                </a:solidFill>
                <a:latin typeface="標楷體"/>
                <a:ea typeface="標楷體"/>
              </a:rPr>
              <a:t>論文編號</a:t>
            </a:r>
            <a:r>
              <a:rPr b="0" lang="en-US" sz="4000" spc="-1" strike="noStrike">
                <a:solidFill>
                  <a:srgbClr val="000000"/>
                </a:solidFill>
                <a:latin typeface="標楷體"/>
                <a:ea typeface="標楷體"/>
              </a:rPr>
              <a:t>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矩形 13"/>
          <p:cNvSpPr/>
          <p:nvPr/>
        </p:nvSpPr>
        <p:spPr>
          <a:xfrm>
            <a:off x="978120" y="6912360"/>
            <a:ext cx="463212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研究動機與目的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矩形 14"/>
          <p:cNvSpPr/>
          <p:nvPr/>
        </p:nvSpPr>
        <p:spPr>
          <a:xfrm>
            <a:off x="950400" y="7940880"/>
            <a:ext cx="9117000" cy="5121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研究動機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研究目的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1.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2.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矩形 15"/>
          <p:cNvSpPr/>
          <p:nvPr/>
        </p:nvSpPr>
        <p:spPr>
          <a:xfrm>
            <a:off x="10243800" y="6941880"/>
            <a:ext cx="272556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文獻探討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矩形 16"/>
          <p:cNvSpPr/>
          <p:nvPr/>
        </p:nvSpPr>
        <p:spPr>
          <a:xfrm>
            <a:off x="10333080" y="7953480"/>
            <a:ext cx="10156680" cy="5121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文字請左右對齊，文字請左右對齊，文字請左右對齊，文字請左右對齊，文字請左右對齊，文字請左右對齊，文字請左右對齊，文字請左右對齊，文字請左右對齊，文字請左右對齊文字請左右對齊，文字請左右對齊，文字請左右對齊，文字請左右對齊，文字請左右對齊，文字請左右對齊，文字請左右對齊，文字請左右對齊，文字請左右對齊，文字請左右對齊，文字請左右對齊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矩形 17"/>
          <p:cNvSpPr/>
          <p:nvPr/>
        </p:nvSpPr>
        <p:spPr>
          <a:xfrm>
            <a:off x="856800" y="13327560"/>
            <a:ext cx="463212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研究方法及成果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矩形 18"/>
          <p:cNvSpPr/>
          <p:nvPr/>
        </p:nvSpPr>
        <p:spPr>
          <a:xfrm>
            <a:off x="948600" y="14249520"/>
            <a:ext cx="13965120" cy="4322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4880" spc="-1" strike="noStrike">
                <a:solidFill>
                  <a:srgbClr val="548235"/>
                </a:solidFill>
                <a:latin typeface="Calibri"/>
                <a:ea typeface="新細明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這是範例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8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矩形 19"/>
          <p:cNvSpPr/>
          <p:nvPr/>
        </p:nvSpPr>
        <p:spPr>
          <a:xfrm>
            <a:off x="1011960" y="17783640"/>
            <a:ext cx="13919040" cy="4206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這是範例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矩形 20"/>
          <p:cNvSpPr/>
          <p:nvPr/>
        </p:nvSpPr>
        <p:spPr>
          <a:xfrm>
            <a:off x="856800" y="21939840"/>
            <a:ext cx="272556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研究結論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矩形 21"/>
          <p:cNvSpPr/>
          <p:nvPr/>
        </p:nvSpPr>
        <p:spPr>
          <a:xfrm>
            <a:off x="999720" y="22876560"/>
            <a:ext cx="19329480" cy="3292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左右對齊，文字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1.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2.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矩形 28"/>
          <p:cNvSpPr/>
          <p:nvPr/>
        </p:nvSpPr>
        <p:spPr>
          <a:xfrm>
            <a:off x="16398000" y="19137600"/>
            <a:ext cx="2164680" cy="457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2400" spc="-1" strike="noStrike">
                <a:solidFill>
                  <a:srgbClr val="000000"/>
                </a:solidFill>
                <a:latin typeface="標楷體"/>
                <a:ea typeface="標楷體"/>
              </a:rPr>
              <a:t>圖一 範例圖表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1" name="圖片 29" descr=""/>
          <p:cNvPicPr/>
          <p:nvPr/>
        </p:nvPicPr>
        <p:blipFill>
          <a:blip r:embed="rId2"/>
          <a:stretch/>
        </p:blipFill>
        <p:spPr>
          <a:xfrm>
            <a:off x="15293880" y="15456240"/>
            <a:ext cx="4393440" cy="3546000"/>
          </a:xfrm>
          <a:prstGeom prst="rect">
            <a:avLst/>
          </a:prstGeom>
          <a:ln w="12600">
            <a:noFill/>
          </a:ln>
        </p:spPr>
      </p:pic>
      <p:sp>
        <p:nvSpPr>
          <p:cNvPr id="102" name="矩形 31"/>
          <p:cNvSpPr/>
          <p:nvPr/>
        </p:nvSpPr>
        <p:spPr>
          <a:xfrm>
            <a:off x="919080" y="7851240"/>
            <a:ext cx="9025920" cy="537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57240">
            <a:solidFill>
              <a:srgbClr val="5482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矩形 32"/>
          <p:cNvSpPr/>
          <p:nvPr/>
        </p:nvSpPr>
        <p:spPr>
          <a:xfrm>
            <a:off x="10278000" y="7860600"/>
            <a:ext cx="10182240" cy="5363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57240">
            <a:solidFill>
              <a:srgbClr val="5482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矩形 33"/>
          <p:cNvSpPr/>
          <p:nvPr/>
        </p:nvSpPr>
        <p:spPr>
          <a:xfrm>
            <a:off x="889560" y="14293080"/>
            <a:ext cx="19570680" cy="760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57240">
            <a:solidFill>
              <a:srgbClr val="5482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矩形 34"/>
          <p:cNvSpPr/>
          <p:nvPr/>
        </p:nvSpPr>
        <p:spPr>
          <a:xfrm>
            <a:off x="856800" y="22860360"/>
            <a:ext cx="19632960" cy="3367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57240">
            <a:solidFill>
              <a:srgbClr val="5482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Application>MODA_ODF_Application_Tools/3.8.4.2$Windows_X86_64 LibreOffice_project/4fb77107d5af14329e08085efe4fa19b5633383a</Application>
  <AppVersion>15.0000</AppVersion>
  <Words>831</Words>
  <Paragraphs>24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2024-05-09T07:23:35Z</dcterms:created>
  <dc:creator>管理學院葉怡伶</dc:creator>
  <dc:description/>
  <dc:language>zh-TW</dc:language>
  <cp:lastModifiedBy>user</cp:lastModifiedBy>
  <dcterms:modified xsi:type="dcterms:W3CDTF">2024-05-20T06:18:31Z</dcterms:modified>
  <cp:revision>13</cp:revision>
  <dc:subject/>
  <dc:title>PowerPoint 簡報</dc:title>
</cp:coreProperties>
</file>